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760EC1-1890-40E9-828E-8C0F4C08F7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50611C-723B-4CA3-8585-F4587BBD82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BDE063-433D-4186-98A2-8E861084F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0FF5-7ECE-4FB8-B483-D4D2CE2F8CD5}" type="datetimeFigureOut">
              <a:rPr lang="en-AU" smtClean="0"/>
              <a:t>4/04/2022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41150B-D3DA-4AF3-8F91-4CF138B34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FD809A-A238-4526-B4D3-2844D78C7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7878B-0672-4556-A800-B7D452FE2F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8784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653BA-3244-4193-85FD-6A6C2234E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79A5D4-D61C-4146-B09D-A86D8347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EFD533-DA58-4D8F-85F4-2261FF4F9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0FF5-7ECE-4FB8-B483-D4D2CE2F8CD5}" type="datetimeFigureOut">
              <a:rPr lang="en-AU" smtClean="0"/>
              <a:t>4/04/2022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E5E6E8-C14D-411B-B6AD-BA54E5754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E71D7-DB3E-49D6-A78B-39D0EB877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7878B-0672-4556-A800-B7D452FE2F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1119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5EA6292-3181-466D-B8B9-250BED627C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62A1BA-40B6-4549-997C-7C3779DF04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CC9CBE-3E4A-4BE8-B961-43B1C069A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0FF5-7ECE-4FB8-B483-D4D2CE2F8CD5}" type="datetimeFigureOut">
              <a:rPr lang="en-AU" smtClean="0"/>
              <a:t>4/04/2022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FD830E-0952-4633-A1A2-D3EB03E2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EE2969-48EB-4424-9989-79BFC707F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7878B-0672-4556-A800-B7D452FE2F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5873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6B690-364D-4EF4-941A-A5045B238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F8A568-B63A-4687-BA14-07002C160F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59A3CD-60B9-457D-9E6D-5C325D250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0FF5-7ECE-4FB8-B483-D4D2CE2F8CD5}" type="datetimeFigureOut">
              <a:rPr lang="en-AU" smtClean="0"/>
              <a:t>4/04/2022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158D7-6805-491E-8CAF-6222BE90F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84C60C-9A1E-4C4F-B951-CC5978DC8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7878B-0672-4556-A800-B7D452FE2F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0101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CD654A-879A-48A7-8A3F-C316BB57E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2FFC85-6986-4F75-8AB3-113C5AE8C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F86800-A3F0-4419-9597-9988C2605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0FF5-7ECE-4FB8-B483-D4D2CE2F8CD5}" type="datetimeFigureOut">
              <a:rPr lang="en-AU" smtClean="0"/>
              <a:t>4/04/2022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EEE8DE-CEBC-48AD-BC60-EA6579F2E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4169-6574-4B7C-BAA4-ADE029289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7878B-0672-4556-A800-B7D452FE2F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0839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AEA3D-B99C-4422-8BFA-146264CCB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AE5836-989D-413B-ADD9-DD392B02EE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1D5BD5-FBB6-432A-83BF-954BA4F68F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326172-E184-4A40-A2DB-0F7294CE7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0FF5-7ECE-4FB8-B483-D4D2CE2F8CD5}" type="datetimeFigureOut">
              <a:rPr lang="en-AU" smtClean="0"/>
              <a:t>4/04/2022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BE2779-D196-4165-840E-E5DF50F08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8C61AF-CD7C-48D2-97A1-4379BBBF0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7878B-0672-4556-A800-B7D452FE2F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7058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CFD77-B875-4458-87D6-2E69A3B0B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822696-993D-46D2-8B79-BB090AF5C2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F5D0B9-A6DB-46D7-87B6-480031A952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51B279-B5F6-4741-9A3E-701443268C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B81FFD-274F-45E9-A455-61072F91FF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E2E81A-9D9F-4FE7-8FCE-732BE639E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0FF5-7ECE-4FB8-B483-D4D2CE2F8CD5}" type="datetimeFigureOut">
              <a:rPr lang="en-AU" smtClean="0"/>
              <a:t>4/04/2022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3DA879-3627-46BD-ADA1-9129A4B1F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6B21CD3-3199-4308-82C2-900D8387D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7878B-0672-4556-A800-B7D452FE2F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0126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2DED2B-3B37-4A8E-B7AA-A1E95D674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FF0E0B-7C8B-4E8F-B422-04AB3FDBF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0FF5-7ECE-4FB8-B483-D4D2CE2F8CD5}" type="datetimeFigureOut">
              <a:rPr lang="en-AU" smtClean="0"/>
              <a:t>4/04/2022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A6F25D-965B-4892-AF83-752058E61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AEA138-6155-43C5-BD12-9055D24E6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7878B-0672-4556-A800-B7D452FE2F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613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2A299F-166B-48F8-9011-4A642979D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0FF5-7ECE-4FB8-B483-D4D2CE2F8CD5}" type="datetimeFigureOut">
              <a:rPr lang="en-AU" smtClean="0"/>
              <a:t>4/04/2022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6D1351-C121-4BB9-BEFC-699BFBA64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0F0FC2-B502-44B1-A90B-13841D7B4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7878B-0672-4556-A800-B7D452FE2F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246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4FC58-DB29-4EF5-BB6D-91377485CD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FF687-40A8-4D3B-A7B2-17BDA98319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39401D-5D76-4E86-9BE0-B4CF64307C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724ED5-4ED9-4D24-A3F3-5FBD75DEF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0FF5-7ECE-4FB8-B483-D4D2CE2F8CD5}" type="datetimeFigureOut">
              <a:rPr lang="en-AU" smtClean="0"/>
              <a:t>4/04/2022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E7B462-CEFA-4922-829F-BD96DD66A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2A669F-A1D4-457F-9847-5E53623CD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7878B-0672-4556-A800-B7D452FE2F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9139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83CF7-8D03-494B-AF7D-F6CB4FDC2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CF21D4-B61D-489E-9CC7-C4E4D03B85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C8CE1D-3056-43C9-801C-64A4974CED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73A1-D3DE-426B-9B95-568E5CACB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0FF5-7ECE-4FB8-B483-D4D2CE2F8CD5}" type="datetimeFigureOut">
              <a:rPr lang="en-AU" smtClean="0"/>
              <a:t>4/04/2022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F89C0E-883A-436C-BA3D-0ED1DEDB0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07C51E-8B66-447E-B9EA-635E19CD5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7878B-0672-4556-A800-B7D452FE2F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3286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A897EE-C83C-4D97-A10C-B42839788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A8B1F4-8757-45C0-8F36-8B63E4DB11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1067C9-60D3-4E9F-908D-FF5B335F48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0FF5-7ECE-4FB8-B483-D4D2CE2F8CD5}" type="datetimeFigureOut">
              <a:rPr lang="en-AU" smtClean="0"/>
              <a:t>4/04/2022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227118-A0C6-4187-A425-33A0A97EBD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DD16B-CB5B-403D-A33C-3A545BF2C9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D7878B-0672-4556-A800-B7D452FE2F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5153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84C0725-E3F7-44E8-A9D7-7D7C52C14B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9427"/>
            <a:ext cx="9144000" cy="2389901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How far is it to Bethlehem?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Not very far.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Shall we find the stable room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Lit by a star?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064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84C0725-E3F7-44E8-A9D7-7D7C52C14B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85812"/>
            <a:ext cx="9144000" cy="2809351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Can we see the little Child,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Is He within?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we lift the wooden latch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we go in?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5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84C0725-E3F7-44E8-A9D7-7D7C52C14B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33475"/>
            <a:ext cx="9144000" cy="41243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we stroke the creatures there,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Ox, ass, or sheep?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we peep like them and see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asleep?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089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84C0725-E3F7-44E8-A9D7-7D7C52C14B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80096"/>
            <a:ext cx="9144000" cy="280096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we touch His tiny hand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He awake?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He know we've come so far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Just for His sake?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071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84C0725-E3F7-44E8-A9D7-7D7C52C14B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63318"/>
            <a:ext cx="9144000" cy="2800962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Great kings have precious gifts,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we have naught,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Little smiles and little tears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Are all we brought.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822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84C0725-E3F7-44E8-A9D7-7D7C52C14B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20704"/>
            <a:ext cx="9144000" cy="2725461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6.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all weary children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Mary must weep.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Here on His bed of straw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Sleep, children, sleep.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808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84C0725-E3F7-44E8-A9D7-7D7C52C14B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77423"/>
            <a:ext cx="9144000" cy="2708683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7.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in His mother's arms,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Babes in the byre,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Sleep, as they sleep who find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Their heart's desire.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EBAD43-7E21-4C5F-977D-7AAA0A1619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805488"/>
            <a:ext cx="609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>
                <a:solidFill>
                  <a:schemeClr val="bg1"/>
                </a:solidFill>
              </a:rPr>
              <a:t>How Far is it to Bethlehem</a:t>
            </a:r>
          </a:p>
          <a:p>
            <a:pPr eaLnBrk="1" hangingPunct="1"/>
            <a:r>
              <a:rPr lang="en-US" altLang="en-US" sz="1200" dirty="0">
                <a:solidFill>
                  <a:schemeClr val="bg1"/>
                </a:solidFill>
              </a:rPr>
              <a:t>Words: Frances Alice Chesterton</a:t>
            </a:r>
          </a:p>
          <a:p>
            <a:pPr eaLnBrk="1" hangingPunct="1"/>
            <a:r>
              <a:rPr lang="en-US" altLang="en-US" sz="1200" dirty="0">
                <a:solidFill>
                  <a:schemeClr val="bg1"/>
                </a:solidFill>
              </a:rPr>
              <a:t>© The General of the Salvation Army</a:t>
            </a:r>
            <a:endParaRPr lang="en-AU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362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216</Words>
  <Application>Microsoft Office PowerPoint</Application>
  <PresentationFormat>Widescreen</PresentationFormat>
  <Paragraphs>10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2022-04-04T06:41:28Z</dcterms:created>
  <dcterms:modified xsi:type="dcterms:W3CDTF">2022-04-04T06:48:58Z</dcterms:modified>
</cp:coreProperties>
</file>